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365" r:id="rId3"/>
    <p:sldId id="363" r:id="rId4"/>
    <p:sldId id="367" r:id="rId5"/>
    <p:sldId id="287" r:id="rId6"/>
    <p:sldId id="366" r:id="rId7"/>
    <p:sldId id="364" r:id="rId8"/>
    <p:sldId id="369" r:id="rId9"/>
    <p:sldId id="368" r:id="rId1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81" d="100"/>
          <a:sy n="81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1DE4-9C94-44CC-921A-93F3543D48CE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AC46-887C-446E-BE58-A4E94A529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3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AB60CC-DCAC-4C83-8731-5D84100D9457}" type="datetimeFigureOut">
              <a:rPr lang="ru-RU" smtClean="0"/>
              <a:t>24.02.2020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04EE60-7405-46D5-AA0E-831D0A0B6AB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158" y="305495"/>
            <a:ext cx="8313699" cy="2043385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effectLst/>
              </a:rPr>
              <a:t>Технические и организационные мероприятия </a:t>
            </a:r>
            <a:br>
              <a:rPr lang="en-US" sz="2600" dirty="0">
                <a:effectLst/>
              </a:rPr>
            </a:br>
            <a:r>
              <a:rPr lang="ru-RU" sz="2600" dirty="0">
                <a:effectLst/>
              </a:rPr>
              <a:t>по сбору, упаковке и транспортировке </a:t>
            </a:r>
            <a:br>
              <a:rPr lang="en-US" sz="2600" dirty="0">
                <a:effectLst/>
              </a:rPr>
            </a:br>
            <a:r>
              <a:rPr lang="ru-RU" sz="2600" dirty="0">
                <a:effectLst/>
              </a:rPr>
              <a:t>СОЗ-содержащих отходов</a:t>
            </a:r>
            <a:br>
              <a:rPr lang="ru-RU" sz="2400" dirty="0">
                <a:effectLst/>
              </a:rPr>
            </a:b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89240"/>
            <a:ext cx="8364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Юрий Кулик</a:t>
            </a:r>
            <a:endParaRPr lang="en-US" sz="2000" dirty="0"/>
          </a:p>
          <a:p>
            <a:r>
              <a:rPr lang="ru-RU" sz="2000" dirty="0"/>
              <a:t>эксперт экологической инициативы по обращению с опасными отходами, содержащими стойкие органические загрязнители </a:t>
            </a:r>
            <a:r>
              <a:rPr lang="en-US" sz="2000" b="1" dirty="0"/>
              <a:t>  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24944"/>
            <a:ext cx="83644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/>
          </a:p>
          <a:p>
            <a:pPr algn="r"/>
            <a:r>
              <a:rPr lang="en-US" sz="2000" dirty="0"/>
              <a:t>25</a:t>
            </a:r>
            <a:r>
              <a:rPr lang="ru-RU" sz="2000" dirty="0"/>
              <a:t>.0</a:t>
            </a:r>
            <a:r>
              <a:rPr lang="en-US" sz="2000" dirty="0"/>
              <a:t>2</a:t>
            </a:r>
            <a:r>
              <a:rPr lang="ru-RU" sz="2000" dirty="0"/>
              <a:t>.20</a:t>
            </a:r>
            <a:r>
              <a:rPr lang="en-US" sz="2000" dirty="0"/>
              <a:t>20</a:t>
            </a:r>
            <a:r>
              <a:rPr lang="ru-RU" sz="2000" i="1" dirty="0"/>
              <a:t> </a:t>
            </a:r>
          </a:p>
          <a:p>
            <a:pPr algn="r"/>
            <a:r>
              <a:rPr lang="ru-RU" i="1" dirty="0"/>
              <a:t>семинар по вопросам безопасного обращения с СОЗ-содержащими отходами в рамках экологической инициативы                               «Создание механизма экологически безопасного обезвреживания опасных отходов, содержащих стойкие органические загрязнители (СОЗ)»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169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rciano\Desktop\77752012-12-1488428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1" y="4797152"/>
            <a:ext cx="1501185" cy="1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7D432A-0360-49A4-8370-2BEFB409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ОРГАНИЗАЦИЯ РАБОТ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buNone/>
            </a:pPr>
            <a:endParaRPr lang="ru-RU" sz="2000" dirty="0"/>
          </a:p>
          <a:p>
            <a:pPr marL="109728" indent="0">
              <a:spcBef>
                <a:spcPts val="0"/>
              </a:spcBef>
              <a:buNone/>
            </a:pPr>
            <a:r>
              <a:rPr lang="ru-RU" sz="2000" dirty="0"/>
              <a:t>Производственно-консультационное унитарное предприятие «Белтехконсалт» обладает опытом и всем необходимым для осуществления сбора, организации вывоза и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000" dirty="0"/>
              <a:t>уничтожения ПХБ-содержащих отходов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ru-RU" sz="2000" dirty="0"/>
              <a:t>за пределами РБ.</a:t>
            </a:r>
            <a:endParaRPr lang="en-US" sz="2000" dirty="0"/>
          </a:p>
        </p:txBody>
      </p:sp>
      <p:pic>
        <p:nvPicPr>
          <p:cNvPr id="1026" name="Picture 2" descr="D:\-- VAIO WORK 2018 --\- 003 - 2018 ПХБ\3_ПОДГОТОВКА\ПРЕЗЕНТАЦИЯ 19.06.2018\04 Уведомление реестр 2017-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289132" cy="315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1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7D432A-0360-49A4-8370-2BEFB409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РАЗРЕШЕНИЯ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/>
              <a:t>Услуги, оказываемые предприятием, с 2014 года внесены в Регистр производителей Национального центра маркетинга и конъюнктуры цен.</a:t>
            </a:r>
          </a:p>
          <a:p>
            <a:pPr algn="just">
              <a:spcAft>
                <a:spcPts val="1200"/>
              </a:spcAft>
            </a:pPr>
            <a:endParaRPr lang="ru-RU" sz="2000" dirty="0"/>
          </a:p>
          <a:p>
            <a:pPr algn="just">
              <a:spcAft>
                <a:spcPts val="1200"/>
              </a:spcAft>
            </a:pPr>
            <a:endParaRPr lang="ru-RU" sz="2000" dirty="0"/>
          </a:p>
          <a:p>
            <a:endParaRPr lang="en-US" sz="2000" dirty="0"/>
          </a:p>
        </p:txBody>
      </p:sp>
      <p:pic>
        <p:nvPicPr>
          <p:cNvPr id="6" name="Picture 2" descr="C:\Users\jurciano\Desktop\77752012-12-1488428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1" y="4797152"/>
            <a:ext cx="1501185" cy="1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rciano\Desktop\Рисунок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6370637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27D432A-0360-49A4-8370-2BEFB409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РАЗРЕШЕНИЯ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000" dirty="0"/>
              <a:t>В том числе, для организации работ получается лицензия Министерства антимонопольного регулирования и торговли Республики Беларусь.</a:t>
            </a:r>
          </a:p>
          <a:p>
            <a:pPr algn="just">
              <a:spcAft>
                <a:spcPts val="1200"/>
              </a:spcAft>
            </a:pPr>
            <a:endParaRPr lang="ru-RU" sz="2000" dirty="0"/>
          </a:p>
          <a:p>
            <a:endParaRPr lang="en-US" sz="2000" dirty="0"/>
          </a:p>
        </p:txBody>
      </p:sp>
      <p:pic>
        <p:nvPicPr>
          <p:cNvPr id="6" name="Picture 2" descr="C:\Users\jurciano\Desktop\77752012-12-1488428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1" y="4797152"/>
            <a:ext cx="1501185" cy="1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-- VAIO WORK 2018 --\- 003 - 2018 ПХБ\3_ПОДГОТОВКА\ПРЕЗЕНТАЦИЯ 19.06.2018\ли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01" y="2391545"/>
            <a:ext cx="5465118" cy="37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3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Благодаря значительному опыту сформированы оптимальные схемы работы с различными видами стойких органических загрязнителей, в том числе ПХБ</a:t>
            </a:r>
            <a:endParaRPr lang="en-US" sz="2000" dirty="0"/>
          </a:p>
        </p:txBody>
      </p:sp>
      <p:pic>
        <p:nvPicPr>
          <p:cNvPr id="8" name="Picture 4" descr="C:\Users\jurciano\Desktop\Снимок666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84" y="908720"/>
            <a:ext cx="6833945" cy="27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urciano\Desktop\77752012-12-1488428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1" y="4797152"/>
            <a:ext cx="1501185" cy="1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3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urciano\Desktop\77752012-12-1488428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1" y="4797152"/>
            <a:ext cx="1501185" cy="1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76064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ru-RU" sz="1000" dirty="0"/>
          </a:p>
          <a:p>
            <a:pPr algn="just"/>
            <a:r>
              <a:rPr lang="ru-RU" sz="2000" dirty="0"/>
              <a:t>передача заказчику копий разрешительных документов для организации закупки услуги государственными предприятиями;</a:t>
            </a:r>
          </a:p>
          <a:p>
            <a:pPr algn="just"/>
            <a:r>
              <a:rPr lang="ru-RU" sz="2000" dirty="0"/>
              <a:t>предоставление проекта договора на оказание комплексной услуги;</a:t>
            </a:r>
          </a:p>
          <a:p>
            <a:pPr algn="just"/>
            <a:r>
              <a:rPr lang="ru-RU" sz="2000" dirty="0"/>
              <a:t>консультирование по выбору соответствующей тары для трансграничного перемещения ПХБ;</a:t>
            </a:r>
          </a:p>
          <a:p>
            <a:r>
              <a:rPr lang="ru-RU" sz="2000" dirty="0"/>
              <a:t>выезд на предприятие для контроля состояния упаковки, взвешивания и погрузки в специализированный транспорт;</a:t>
            </a:r>
          </a:p>
          <a:p>
            <a:r>
              <a:rPr lang="ru-RU" sz="2000" dirty="0"/>
              <a:t>обеспечение уничтожения иностранным предприятием ПХБ-содержащих отходов с выдачей сертификата о выполненном уничтожении.</a:t>
            </a:r>
          </a:p>
          <a:p>
            <a:endParaRPr lang="ru-RU" sz="2000" dirty="0"/>
          </a:p>
          <a:p>
            <a:endParaRPr lang="en-US" sz="2000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127D432A-0360-49A4-8370-2BEFB409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СОПРОВОЖДЕНИЕ СДЕЛКИ</a:t>
            </a:r>
          </a:p>
        </p:txBody>
      </p:sp>
    </p:spTree>
    <p:extLst>
      <p:ext uri="{BB962C8B-B14F-4D97-AF65-F5344CB8AC3E}">
        <p14:creationId xmlns:p14="http://schemas.microsoft.com/office/powerpoint/2010/main" val="1706399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urciano\Desktop\77752012-12-1488428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1" y="4797152"/>
            <a:ext cx="1501185" cy="1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en-US" sz="2000" dirty="0"/>
          </a:p>
        </p:txBody>
      </p:sp>
      <p:pic>
        <p:nvPicPr>
          <p:cNvPr id="4098" name="Picture 2" descr="C:\Users\jurciano\Desktop\Снимок1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4" y="315248"/>
            <a:ext cx="3808928" cy="31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urciano\Desktop\Снимок44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9160"/>
            <a:ext cx="3240360" cy="24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urciano\Desktop\Снимок222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84" y="315248"/>
            <a:ext cx="4001864" cy="31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urciano\Desktop\Снимок33333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84" y="3579160"/>
            <a:ext cx="3065760" cy="24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9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urciano\Desktop\77752012-12-1488428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11" y="4797152"/>
            <a:ext cx="1501185" cy="19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en-US" sz="2000" dirty="0"/>
          </a:p>
        </p:txBody>
      </p:sp>
      <p:pic>
        <p:nvPicPr>
          <p:cNvPr id="2" name="Picture 2" descr="D:\-- VAIO WORK 2018 --\- 003 - 2018 ПХБ\1_ОТГРУЗКА_01.2017\FOTO ПХБ 01 2017\IMG_20170112_100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15248"/>
            <a:ext cx="3978593" cy="31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-- VAIO WORK 2018 --\- 003 - 2018 ПХБ\2_ОТГРУЗКА_02.2017\разное\IMG_20170112_100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40" y="315248"/>
            <a:ext cx="4076016" cy="31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-- VAIO WORK 2018 --\- 003 - 2018 ПХБ\1_ОТГРУЗКА_01.2017\FOTO ПХБ 01 2017\IMG_20170119_143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57364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65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1"/>
          <p:cNvSpPr txBox="1">
            <a:spLocks/>
          </p:cNvSpPr>
          <p:nvPr/>
        </p:nvSpPr>
        <p:spPr>
          <a:xfrm>
            <a:off x="467544" y="620688"/>
            <a:ext cx="8229600" cy="4525963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en-US" sz="2000" dirty="0"/>
          </a:p>
          <a:p>
            <a:pPr algn="just"/>
            <a:endParaRPr lang="ru-RU" sz="2000" dirty="0"/>
          </a:p>
          <a:p>
            <a:pPr marL="109728" algn="ctr"/>
            <a:r>
              <a:rPr lang="ru-RU" sz="2800" dirty="0">
                <a:solidFill>
                  <a:schemeClr val="tx1"/>
                </a:solidFill>
              </a:rPr>
              <a:t>+ 375  33  600 03 85</a:t>
            </a:r>
          </a:p>
          <a:p>
            <a:pPr marL="109728" algn="ctr"/>
            <a:r>
              <a:rPr lang="ru-RU" sz="2800" dirty="0">
                <a:solidFill>
                  <a:schemeClr val="tx1"/>
                </a:solidFill>
              </a:rPr>
              <a:t>sendpost@tut.by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  <a:br>
              <a:rPr lang="en-US" dirty="0"/>
            </a:br>
            <a:endParaRPr lang="en-US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D7A681-6F49-414D-8EDD-ADC7C388ADE7}"/>
              </a:ext>
            </a:extLst>
          </p:cNvPr>
          <p:cNvSpPr/>
          <p:nvPr/>
        </p:nvSpPr>
        <p:spPr>
          <a:xfrm>
            <a:off x="251520" y="5589240"/>
            <a:ext cx="8364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Юрий Кулик</a:t>
            </a:r>
            <a:endParaRPr lang="en-US" sz="2000" dirty="0"/>
          </a:p>
          <a:p>
            <a:r>
              <a:rPr lang="ru-RU" sz="2000" dirty="0"/>
              <a:t>эксперт экологической инициативы по обращению с опасными отходами, содержащими стойкие органические загрязнители </a:t>
            </a:r>
            <a:r>
              <a:rPr lang="en-US" sz="2000" b="1" dirty="0"/>
              <a:t>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2604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2474</TotalTime>
  <Words>237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Verdana</vt:lpstr>
      <vt:lpstr>Wingdings 2</vt:lpstr>
      <vt:lpstr>Wingdings 3</vt:lpstr>
      <vt:lpstr>Открытая</vt:lpstr>
      <vt:lpstr>Технические и организационные мероприятия  по сбору, упаковке и транспортировке  СОЗ-содержащих отходов </vt:lpstr>
      <vt:lpstr>ОРГАНИЗАЦИЯ РАБОТ</vt:lpstr>
      <vt:lpstr>РАЗРЕШЕНИЯ</vt:lpstr>
      <vt:lpstr>РАЗРЕШЕНИЯ</vt:lpstr>
      <vt:lpstr>Презентация PowerPoint</vt:lpstr>
      <vt:lpstr>СОПРОВОЖДЕНИЕ СДЕЛКИ</vt:lpstr>
      <vt:lpstr>Презентация PowerPoint</vt:lpstr>
      <vt:lpstr>Презентация PowerPoint</vt:lpstr>
      <vt:lpstr>Спасибо за внимание!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Существующая практика для энергетических обследований жилых зданий в Беларуси и различие с наилучшей международной практикой</dc:title>
  <dc:creator>mafia</dc:creator>
  <cp:lastModifiedBy>K Y</cp:lastModifiedBy>
  <cp:revision>130</cp:revision>
  <cp:lastPrinted>2017-11-29T05:40:48Z</cp:lastPrinted>
  <dcterms:created xsi:type="dcterms:W3CDTF">2013-06-21T07:40:36Z</dcterms:created>
  <dcterms:modified xsi:type="dcterms:W3CDTF">2020-02-24T19:46:56Z</dcterms:modified>
</cp:coreProperties>
</file>